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0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9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47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083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6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3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44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11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7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6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8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9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3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30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3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8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72FC3-97ED-4799-89BF-2BA184E47C1C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AE272-5173-45FA-AFF1-975702BCF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40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mv"/><Relationship Id="rId7" Type="http://schemas.openxmlformats.org/officeDocument/2006/relationships/image" Target="../media/image3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7.xml"/><Relationship Id="rId5" Type="http://schemas.microsoft.com/office/2007/relationships/media" Target="../media/media4.wmv"/><Relationship Id="rId10" Type="http://schemas.openxmlformats.org/officeDocument/2006/relationships/image" Target="../media/image6.png"/><Relationship Id="rId4" Type="http://schemas.microsoft.com/office/2007/relationships/media" Target="../media/media3.wm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mes Bond 007 - Dr. No opening credits (1962)[HD]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51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721849"/>
            <a:ext cx="2819400" cy="1621155"/>
          </a:xfrm>
          <a:prstGeom prst="rect">
            <a:avLst/>
          </a:prstGeom>
        </p:spPr>
      </p:pic>
      <p:pic>
        <p:nvPicPr>
          <p:cNvPr id="6" name="James Bond's First Line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7206.859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00400" y="1345898"/>
            <a:ext cx="2667000" cy="2051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00" y="920404"/>
            <a:ext cx="68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</a:t>
            </a:r>
            <a:endParaRPr lang="en-US" sz="1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7587" y="920404"/>
            <a:ext cx="68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0</a:t>
            </a:r>
            <a:endParaRPr lang="en-US" sz="1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Goldfinger opening credit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20427" end="215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8722" y="3503816"/>
            <a:ext cx="2743512" cy="20576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76200"/>
            <a:ext cx="2895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being a best selling fictional character, James Bond first appears in the movie, </a:t>
            </a:r>
            <a:r>
              <a:rPr lang="en-US" sz="1400" dirty="0" err="1" smtClean="0"/>
              <a:t>Dr</a:t>
            </a:r>
            <a:r>
              <a:rPr lang="en-US" sz="1400" dirty="0" smtClean="0"/>
              <a:t> No, in 1962.</a:t>
            </a:r>
          </a:p>
          <a:p>
            <a:r>
              <a:rPr lang="en-US" sz="1400" dirty="0" smtClean="0"/>
              <a:t>This starts with the famous </a:t>
            </a:r>
            <a:r>
              <a:rPr lang="en-US" sz="1400" dirty="0" err="1" smtClean="0"/>
              <a:t>gunbarrel</a:t>
            </a:r>
            <a:r>
              <a:rPr lang="en-US" sz="1400" dirty="0" smtClean="0"/>
              <a:t> scene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200400" y="76200"/>
            <a:ext cx="274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Thanks to the director Terence Young, </a:t>
            </a:r>
            <a:r>
              <a:rPr lang="en-US" dirty="0" err="1" smtClean="0"/>
              <a:t>Dr</a:t>
            </a:r>
            <a:r>
              <a:rPr lang="en-US" dirty="0" smtClean="0"/>
              <a:t> No sees the first instance of the words, Bond, James Bond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5210" y="110735"/>
            <a:ext cx="274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second movie, From Russia With Love, the red herring appears: the pre title scenes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2878" y="5438315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Celebrating 50 Years Of the James Bond Movies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Opening Scene - From Russia with Love, by Terence Young (1963)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130544" end="1162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780" y="1506479"/>
            <a:ext cx="3009348" cy="1730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387" y="853169"/>
            <a:ext cx="685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0</a:t>
            </a:r>
            <a:endParaRPr lang="en-US" sz="1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780" y="3503816"/>
            <a:ext cx="2918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Goldfinger</a:t>
            </a:r>
            <a:r>
              <a:rPr lang="en-US" dirty="0" smtClean="0"/>
              <a:t> Brings It All Together: Character, Action, Story and Music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0" y="3503816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story of how the film adaptions of the books of Ian Fleming become incredible successes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723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9921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993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993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4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3429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3429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5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879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7" grpId="0"/>
      <p:bldP spid="8" grpId="1"/>
      <p:bldP spid="4" grpId="0"/>
      <p:bldP spid="11" grpId="0"/>
      <p:bldP spid="12" grpId="0"/>
      <p:bldP spid="9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258</TotalTime>
  <Words>109</Words>
  <Application>Microsoft Office PowerPoint</Application>
  <PresentationFormat>On-screen Show (4:3)</PresentationFormat>
  <Paragraphs>10</Paragraphs>
  <Slides>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Century Gothic</vt:lpstr>
      <vt:lpstr>Vapor Trail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Win7</cp:lastModifiedBy>
  <cp:revision>20</cp:revision>
  <dcterms:created xsi:type="dcterms:W3CDTF">2013-03-14T00:00:39Z</dcterms:created>
  <dcterms:modified xsi:type="dcterms:W3CDTF">2014-03-11T11:31:09Z</dcterms:modified>
</cp:coreProperties>
</file>